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6" r:id="rId5"/>
    <p:sldId id="1143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介绍了通过帮助他人来获得幸福的秘诀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并提供了一些具体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33548"/>
            <a:ext cx="11485848" cy="128734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Chinese saying that goes, “If you want happiness for an hour, take a nap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小睡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day, go fishing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year, become wealthy by chance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Helping others by giving may be the secret to a happy, healthy life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more you give, the more you’ll gain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key is to find a method that works for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708920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about yourself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some advice that you can take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give some of this time to help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lifetime, help somebody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sometimes you are not sure where money is going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Your giving should not be from orders but come out of love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72270" y="1473871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want happiness for a year, become wealthy by chance.”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“Helping others by giving may be the secret to a happy, healthy life.”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前后句子是对比关系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前者是短期的幸福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而后者是长期的幸福。选项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如果你想要一生的幸福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帮助别人。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Chinese saying that goes, “If you want happiness for an hour, take a nap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小睡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day, go fishing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year, become wealthy by chance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Helping others by giving may be the secret to a happy, healthy life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more you give, the more you’ll gain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key is to find a method that works for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954157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about yourself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some advice that you can take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give some of this time to help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lifetime, help somebody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sometimes you are not sure where money is going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Your giving should not be from orders but come out of love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9243470" y="2353436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471351"/>
            <a:ext cx="11485848" cy="86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is to find a method that works for you.”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接下来应该是提供一些具体的建议。选项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这里有一些你可以采取的建议。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0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your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feel bad if you are doing something you don’t like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feel great when you put your love into giving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1844824"/>
            <a:ext cx="11485848" cy="313387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about yourself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some advice that you can take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give some of this time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lifetime, help somebody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sometimes you are not sure where money is going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Your giving should not be from orders but come out of love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26360" y="751059"/>
            <a:ext cx="37221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F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might feel bad if you are doing something you don’t like.”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如果做自己不喜欢的事情会感到不开心。选项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你的付出不应该是被命令的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而是出于爱。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7954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your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gift of time is often more valuable to the receiver, and more satisfying to the giver, than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don’t all have the same amount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money, but everyone has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just a few hours a day, or a few days a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276872"/>
            <a:ext cx="11485848" cy="270914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about yourself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some advice that you can take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give some of this time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lifetime, help somebody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sometimes you are not sure where money is going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Your giving should not be from orders but come out of love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02370" y="1613207"/>
            <a:ext cx="48442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013176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don’t all have the same amount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money, but everyone has time.”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每个人都有时间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可以用时间来帮助他人。选项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你可以把一些时间用来帮助别人。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7299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active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every chance to serve your community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free to choose what you want to do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full use of services that match your values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easily get used to selfless giving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give, make sure to keep our own needs in mind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matter, too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in all, by proper giving, you can gain purpose, meaning and happiness—all of the things that people look for in life but are so hard to find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107099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about yourself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some advice that you can take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give some of this time to help others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happiness for a lifetime, help somebody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sometimes you are not sure where money is going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Your giving should not be from orders but come out of love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316552" y="1473872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441645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give, make sure to keep our own needs in mind. You matter, too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在帮助他人的同时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也要考虑自己的需求。选项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不要忘记你自己。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872</Words>
  <Application>Microsoft Office PowerPoint</Application>
  <PresentationFormat>自定义</PresentationFormat>
  <Paragraphs>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2025-09-17T10:59:23Z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